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523" autoAdjust="0"/>
  </p:normalViewPr>
  <p:slideViewPr>
    <p:cSldViewPr>
      <p:cViewPr varScale="1">
        <p:scale>
          <a:sx n="55" d="100"/>
          <a:sy n="55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4329A3-4A22-42DD-8149-EF0E7AF7541D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870CDF-2F0A-4603-B83A-A944DD5AB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8600" y="457200"/>
            <a:ext cx="24240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vao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76800"/>
            <a:ext cx="25764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libcom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2400" y="1371600"/>
            <a:ext cx="24240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olleges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362200"/>
            <a:ext cx="24240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u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universities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0" y="3352800"/>
            <a:ext cx="24240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etwork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1400" y="914400"/>
            <a:ext cx="4612417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sz="5000" b="1" cap="all" spc="0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</a:t>
            </a:r>
            <a:r>
              <a:rPr lang="en-US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phil</a:t>
            </a:r>
            <a:r>
              <a:rPr lang="en-US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bist</a:t>
            </a:r>
            <a:r>
              <a:rPr lang="en-US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905000"/>
            <a:ext cx="6835190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brokenshire</a:t>
            </a:r>
            <a:r>
              <a:rPr lang="en-US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resort &amp;  convention center </a:t>
            </a:r>
            <a:endParaRPr lang="en-US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46470" y="4648200"/>
            <a:ext cx="61975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Resource speakers</a:t>
            </a:r>
            <a:endParaRPr lang="en-U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2438400"/>
            <a:ext cx="6835190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August 10 – 12 ,2015</a:t>
            </a:r>
            <a:endParaRPr lang="en-US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08810" y="3200400"/>
            <a:ext cx="683519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2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      </a:t>
            </a:r>
            <a:r>
              <a:rPr lang="en-US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Theme: </a:t>
            </a:r>
            <a:r>
              <a:rPr lang="en-US" sz="22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Excellent Library Services  as measures  	        of Outcomes - Based Education in the </a:t>
            </a:r>
            <a:r>
              <a:rPr lang="en-US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   	        K+12  and Higher Education</a:t>
            </a:r>
            <a:endParaRPr lang="en-US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jnemeno\Desktop\pix1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0" y="-1066800"/>
            <a:ext cx="7543800" cy="9144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3962400"/>
            <a:ext cx="73152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MARILOU P. TADLIP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4572000"/>
            <a:ext cx="73152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Vice Head, National Commission on </a:t>
            </a: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Library and Information Science 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7086600" cy="861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/>
              <a:t>Topic :  Senior High School Program   	  	  	  Implications to Collection development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4038600"/>
            <a:ext cx="7239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ESTELA R. DEQUITO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572000"/>
            <a:ext cx="73152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Chief Librarian</a:t>
            </a:r>
            <a:endParaRPr lang="en-US" sz="25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Davao Doctors College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04800"/>
            <a:ext cx="457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81000" y="5638800"/>
            <a:ext cx="7086600" cy="492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600" dirty="0" smtClean="0"/>
              <a:t>Topic :  Impact of  OBE in Libraries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3962400"/>
            <a:ext cx="7239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MR. JOSEPH M. YAP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495800"/>
            <a:ext cx="73152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IMS Coordinator</a:t>
            </a:r>
            <a:endParaRPr lang="en-US" sz="25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La Salle University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 descr="C:\Users\jnemeno\Desktop\jya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04800"/>
            <a:ext cx="4191000" cy="35814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5562600"/>
            <a:ext cx="7086600" cy="89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600" dirty="0" smtClean="0"/>
              <a:t>Topic :  Benefits of Mobile Computing in  Libraries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3733800"/>
            <a:ext cx="7239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MAYCHELLE M. NUGAS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267200"/>
            <a:ext cx="80010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University Librarian/University Planning Officer</a:t>
            </a: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University of Southeastern Philippines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09600" y="5257800"/>
            <a:ext cx="7162800" cy="1292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2600" dirty="0" smtClean="0"/>
              <a:t>Topic :  Effective Planning Techniques for 		   Library Managers: Aligning Plans, 	  	   Resources, Services and Operations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3657600"/>
            <a:ext cx="7239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PROF. ELVIRA B. LAPUZ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191000"/>
            <a:ext cx="73152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National President</a:t>
            </a: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Philippine Librarians Association Inc. (PLAI)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09600" y="5334000"/>
            <a:ext cx="7162800" cy="89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2600" dirty="0" smtClean="0"/>
              <a:t>Topic :  Libraries, Archives and Museums as the 	                  Third Space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3810000"/>
            <a:ext cx="7239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PROF. ELVIRA B. LAPUZ</a:t>
            </a:r>
            <a:endParaRPr lang="en-US" sz="3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419600"/>
            <a:ext cx="73152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National President</a:t>
            </a:r>
          </a:p>
          <a:p>
            <a:pPr algn="ctr"/>
            <a:r>
              <a:rPr lang="en-US" sz="25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Philippine Librarians Association Inc. (PLAI)</a:t>
            </a:r>
            <a:endParaRPr lang="en-US" sz="25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</TotalTime>
  <Words>150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jnemeno</dc:creator>
  <cp:lastModifiedBy>jnemeno</cp:lastModifiedBy>
  <cp:revision>17</cp:revision>
  <dcterms:created xsi:type="dcterms:W3CDTF">2015-07-30T00:12:00Z</dcterms:created>
  <dcterms:modified xsi:type="dcterms:W3CDTF">2015-08-06T23:35:48Z</dcterms:modified>
</cp:coreProperties>
</file>